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562A8F-CF28-4010-9BD0-B129F34B1FF3}" v="77" dt="2021-09-05T14:06:52.9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Arends" userId="2c6b8ff6-d8b8-40df-ace7-640c9656bcb6" providerId="ADAL" clId="{CDE7A7B8-234A-48F2-9B52-5564A17902BB}"/>
    <pc:docChg chg="addSld modSld">
      <pc:chgData name="Jason Arends" userId="2c6b8ff6-d8b8-40df-ace7-640c9656bcb6" providerId="ADAL" clId="{CDE7A7B8-234A-48F2-9B52-5564A17902BB}" dt="2021-08-30T07:46:13.948" v="129" actId="20577"/>
      <pc:docMkLst>
        <pc:docMk/>
      </pc:docMkLst>
      <pc:sldChg chg="modSp new mod">
        <pc:chgData name="Jason Arends" userId="2c6b8ff6-d8b8-40df-ace7-640c9656bcb6" providerId="ADAL" clId="{CDE7A7B8-234A-48F2-9B52-5564A17902BB}" dt="2021-08-30T07:43:30.518" v="51" actId="20577"/>
        <pc:sldMkLst>
          <pc:docMk/>
          <pc:sldMk cId="3004723" sldId="256"/>
        </pc:sldMkLst>
        <pc:spChg chg="mod">
          <ac:chgData name="Jason Arends" userId="2c6b8ff6-d8b8-40df-ace7-640c9656bcb6" providerId="ADAL" clId="{CDE7A7B8-234A-48F2-9B52-5564A17902BB}" dt="2021-08-30T07:43:30.518" v="51" actId="20577"/>
          <ac:spMkLst>
            <pc:docMk/>
            <pc:sldMk cId="3004723" sldId="256"/>
            <ac:spMk id="2" creationId="{A0B3DBCA-09CE-4F4D-8DFB-2B72D6A78C76}"/>
          </ac:spMkLst>
        </pc:spChg>
        <pc:spChg chg="mod">
          <ac:chgData name="Jason Arends" userId="2c6b8ff6-d8b8-40df-ace7-640c9656bcb6" providerId="ADAL" clId="{CDE7A7B8-234A-48F2-9B52-5564A17902BB}" dt="2021-08-30T07:43:09.668" v="21" actId="20577"/>
          <ac:spMkLst>
            <pc:docMk/>
            <pc:sldMk cId="3004723" sldId="256"/>
            <ac:spMk id="3" creationId="{DA6404B4-7C9F-489A-8676-6A7F198EBA22}"/>
          </ac:spMkLst>
        </pc:spChg>
      </pc:sldChg>
      <pc:sldChg chg="modSp new mod">
        <pc:chgData name="Jason Arends" userId="2c6b8ff6-d8b8-40df-ace7-640c9656bcb6" providerId="ADAL" clId="{CDE7A7B8-234A-48F2-9B52-5564A17902BB}" dt="2021-08-30T07:45:48.958" v="79" actId="20577"/>
        <pc:sldMkLst>
          <pc:docMk/>
          <pc:sldMk cId="3573453061" sldId="257"/>
        </pc:sldMkLst>
        <pc:spChg chg="mod">
          <ac:chgData name="Jason Arends" userId="2c6b8ff6-d8b8-40df-ace7-640c9656bcb6" providerId="ADAL" clId="{CDE7A7B8-234A-48F2-9B52-5564A17902BB}" dt="2021-08-30T07:45:48.958" v="79" actId="20577"/>
          <ac:spMkLst>
            <pc:docMk/>
            <pc:sldMk cId="3573453061" sldId="257"/>
            <ac:spMk id="2" creationId="{E3495137-F816-4062-AE37-24ED911E95B8}"/>
          </ac:spMkLst>
        </pc:spChg>
      </pc:sldChg>
      <pc:sldChg chg="modSp new mod">
        <pc:chgData name="Jason Arends" userId="2c6b8ff6-d8b8-40df-ace7-640c9656bcb6" providerId="ADAL" clId="{CDE7A7B8-234A-48F2-9B52-5564A17902BB}" dt="2021-08-30T07:45:57.616" v="87" actId="20577"/>
        <pc:sldMkLst>
          <pc:docMk/>
          <pc:sldMk cId="293081767" sldId="258"/>
        </pc:sldMkLst>
        <pc:spChg chg="mod">
          <ac:chgData name="Jason Arends" userId="2c6b8ff6-d8b8-40df-ace7-640c9656bcb6" providerId="ADAL" clId="{CDE7A7B8-234A-48F2-9B52-5564A17902BB}" dt="2021-08-30T07:45:57.616" v="87" actId="20577"/>
          <ac:spMkLst>
            <pc:docMk/>
            <pc:sldMk cId="293081767" sldId="258"/>
            <ac:spMk id="2" creationId="{C5687B3F-5517-48B8-98E7-8EE7B09B0C94}"/>
          </ac:spMkLst>
        </pc:spChg>
      </pc:sldChg>
      <pc:sldChg chg="modSp new mod">
        <pc:chgData name="Jason Arends" userId="2c6b8ff6-d8b8-40df-ace7-640c9656bcb6" providerId="ADAL" clId="{CDE7A7B8-234A-48F2-9B52-5564A17902BB}" dt="2021-08-30T07:46:01.501" v="97" actId="20577"/>
        <pc:sldMkLst>
          <pc:docMk/>
          <pc:sldMk cId="1996324613" sldId="259"/>
        </pc:sldMkLst>
        <pc:spChg chg="mod">
          <ac:chgData name="Jason Arends" userId="2c6b8ff6-d8b8-40df-ace7-640c9656bcb6" providerId="ADAL" clId="{CDE7A7B8-234A-48F2-9B52-5564A17902BB}" dt="2021-08-30T07:46:01.501" v="97" actId="20577"/>
          <ac:spMkLst>
            <pc:docMk/>
            <pc:sldMk cId="1996324613" sldId="259"/>
            <ac:spMk id="2" creationId="{ECA5CD5D-F1EB-454F-A2D4-551225B5B7B0}"/>
          </ac:spMkLst>
        </pc:spChg>
      </pc:sldChg>
      <pc:sldChg chg="modSp new mod">
        <pc:chgData name="Jason Arends" userId="2c6b8ff6-d8b8-40df-ace7-640c9656bcb6" providerId="ADAL" clId="{CDE7A7B8-234A-48F2-9B52-5564A17902BB}" dt="2021-08-30T07:46:13.948" v="129" actId="20577"/>
        <pc:sldMkLst>
          <pc:docMk/>
          <pc:sldMk cId="141495923" sldId="260"/>
        </pc:sldMkLst>
        <pc:spChg chg="mod">
          <ac:chgData name="Jason Arends" userId="2c6b8ff6-d8b8-40df-ace7-640c9656bcb6" providerId="ADAL" clId="{CDE7A7B8-234A-48F2-9B52-5564A17902BB}" dt="2021-08-30T07:46:13.948" v="129" actId="20577"/>
          <ac:spMkLst>
            <pc:docMk/>
            <pc:sldMk cId="141495923" sldId="260"/>
            <ac:spMk id="2" creationId="{79214CD9-FDEE-4974-A583-74AA90926DF2}"/>
          </ac:spMkLst>
        </pc:spChg>
      </pc:sldChg>
    </pc:docChg>
  </pc:docChgLst>
  <pc:docChgLst>
    <pc:chgData name="Jason Arends" userId="2c6b8ff6-d8b8-40df-ace7-640c9656bcb6" providerId="ADAL" clId="{20562A8F-CF28-4010-9BD0-B129F34B1FF3}"/>
    <pc:docChg chg="undo custSel modSld">
      <pc:chgData name="Jason Arends" userId="2c6b8ff6-d8b8-40df-ace7-640c9656bcb6" providerId="ADAL" clId="{20562A8F-CF28-4010-9BD0-B129F34B1FF3}" dt="2021-09-05T14:07:03.119" v="284" actId="26606"/>
      <pc:docMkLst>
        <pc:docMk/>
      </pc:docMkLst>
      <pc:sldChg chg="addSp delSp modSp mod setBg setClrOvrMap">
        <pc:chgData name="Jason Arends" userId="2c6b8ff6-d8b8-40df-ace7-640c9656bcb6" providerId="ADAL" clId="{20562A8F-CF28-4010-9BD0-B129F34B1FF3}" dt="2021-09-05T14:07:03.119" v="284" actId="26606"/>
        <pc:sldMkLst>
          <pc:docMk/>
          <pc:sldMk cId="3004723" sldId="256"/>
        </pc:sldMkLst>
        <pc:spChg chg="mod ord">
          <ac:chgData name="Jason Arends" userId="2c6b8ff6-d8b8-40df-ace7-640c9656bcb6" providerId="ADAL" clId="{20562A8F-CF28-4010-9BD0-B129F34B1FF3}" dt="2021-09-05T14:07:03.119" v="284" actId="26606"/>
          <ac:spMkLst>
            <pc:docMk/>
            <pc:sldMk cId="3004723" sldId="256"/>
            <ac:spMk id="2" creationId="{A0B3DBCA-09CE-4F4D-8DFB-2B72D6A78C76}"/>
          </ac:spMkLst>
        </pc:spChg>
        <pc:spChg chg="mod ord">
          <ac:chgData name="Jason Arends" userId="2c6b8ff6-d8b8-40df-ace7-640c9656bcb6" providerId="ADAL" clId="{20562A8F-CF28-4010-9BD0-B129F34B1FF3}" dt="2021-09-05T14:07:03.119" v="284" actId="26606"/>
          <ac:spMkLst>
            <pc:docMk/>
            <pc:sldMk cId="3004723" sldId="256"/>
            <ac:spMk id="3" creationId="{DA6404B4-7C9F-489A-8676-6A7F198EBA22}"/>
          </ac:spMkLst>
        </pc:spChg>
        <pc:spChg chg="add del">
          <ac:chgData name="Jason Arends" userId="2c6b8ff6-d8b8-40df-ace7-640c9656bcb6" providerId="ADAL" clId="{20562A8F-CF28-4010-9BD0-B129F34B1FF3}" dt="2021-09-05T14:07:03.119" v="284" actId="26606"/>
          <ac:spMkLst>
            <pc:docMk/>
            <pc:sldMk cId="3004723" sldId="256"/>
            <ac:spMk id="16" creationId="{E49CC64F-7275-4E33-961B-0C5CDC439875}"/>
          </ac:spMkLst>
        </pc:spChg>
        <pc:spChg chg="add del">
          <ac:chgData name="Jason Arends" userId="2c6b8ff6-d8b8-40df-ace7-640c9656bcb6" providerId="ADAL" clId="{20562A8F-CF28-4010-9BD0-B129F34B1FF3}" dt="2021-09-05T14:07:02.948" v="283" actId="26606"/>
          <ac:spMkLst>
            <pc:docMk/>
            <pc:sldMk cId="3004723" sldId="256"/>
            <ac:spMk id="21" creationId="{6B3BAD04-E614-4C16-8360-019FCF0045AC}"/>
          </ac:spMkLst>
        </pc:spChg>
        <pc:spChg chg="add">
          <ac:chgData name="Jason Arends" userId="2c6b8ff6-d8b8-40df-ace7-640c9656bcb6" providerId="ADAL" clId="{20562A8F-CF28-4010-9BD0-B129F34B1FF3}" dt="2021-09-05T14:07:03.119" v="284" actId="26606"/>
          <ac:spMkLst>
            <pc:docMk/>
            <pc:sldMk cId="3004723" sldId="256"/>
            <ac:spMk id="23" creationId="{0344D4FE-ABEF-4230-9E4E-AD5782FC78AC}"/>
          </ac:spMkLst>
        </pc:spChg>
        <pc:spChg chg="add">
          <ac:chgData name="Jason Arends" userId="2c6b8ff6-d8b8-40df-ace7-640c9656bcb6" providerId="ADAL" clId="{20562A8F-CF28-4010-9BD0-B129F34B1FF3}" dt="2021-09-05T14:07:03.119" v="284" actId="26606"/>
          <ac:spMkLst>
            <pc:docMk/>
            <pc:sldMk cId="3004723" sldId="256"/>
            <ac:spMk id="24" creationId="{6F40FBDA-CEB1-40F0-9AB9-BD9C402D70FE}"/>
          </ac:spMkLst>
        </pc:spChg>
        <pc:spChg chg="add">
          <ac:chgData name="Jason Arends" userId="2c6b8ff6-d8b8-40df-ace7-640c9656bcb6" providerId="ADAL" clId="{20562A8F-CF28-4010-9BD0-B129F34B1FF3}" dt="2021-09-05T14:07:03.119" v="284" actId="26606"/>
          <ac:spMkLst>
            <pc:docMk/>
            <pc:sldMk cId="3004723" sldId="256"/>
            <ac:spMk id="25" creationId="{9325F979-D3F9-4926-81B7-7ACCB31A501B}"/>
          </ac:spMkLst>
        </pc:spChg>
        <pc:picChg chg="del">
          <ac:chgData name="Jason Arends" userId="2c6b8ff6-d8b8-40df-ace7-640c9656bcb6" providerId="ADAL" clId="{20562A8F-CF28-4010-9BD0-B129F34B1FF3}" dt="2021-09-05T14:06:28.925" v="280" actId="478"/>
          <ac:picMkLst>
            <pc:docMk/>
            <pc:sldMk cId="3004723" sldId="256"/>
            <ac:picMk id="4" creationId="{AEE0F53D-024B-448C-BF98-E85257EA8C0D}"/>
          </ac:picMkLst>
        </pc:picChg>
        <pc:picChg chg="add mod ord">
          <ac:chgData name="Jason Arends" userId="2c6b8ff6-d8b8-40df-ace7-640c9656bcb6" providerId="ADAL" clId="{20562A8F-CF28-4010-9BD0-B129F34B1FF3}" dt="2021-09-05T14:07:03.119" v="284" actId="26606"/>
          <ac:picMkLst>
            <pc:docMk/>
            <pc:sldMk cId="3004723" sldId="256"/>
            <ac:picMk id="5" creationId="{B33BF9C3-CAA6-4A46-84AE-41A088F2441D}"/>
          </ac:picMkLst>
        </pc:picChg>
      </pc:sldChg>
      <pc:sldChg chg="modSp mod">
        <pc:chgData name="Jason Arends" userId="2c6b8ff6-d8b8-40df-ace7-640c9656bcb6" providerId="ADAL" clId="{20562A8F-CF28-4010-9BD0-B129F34B1FF3}" dt="2021-09-05T14:04:39.740" v="106" actId="20577"/>
        <pc:sldMkLst>
          <pc:docMk/>
          <pc:sldMk cId="3573453061" sldId="257"/>
        </pc:sldMkLst>
        <pc:graphicFrameChg chg="modGraphic">
          <ac:chgData name="Jason Arends" userId="2c6b8ff6-d8b8-40df-ace7-640c9656bcb6" providerId="ADAL" clId="{20562A8F-CF28-4010-9BD0-B129F34B1FF3}" dt="2021-09-05T14:04:39.740" v="106" actId="20577"/>
          <ac:graphicFrameMkLst>
            <pc:docMk/>
            <pc:sldMk cId="3573453061" sldId="257"/>
            <ac:graphicFrameMk id="4" creationId="{F5465AA8-07C4-4E69-A914-1B075EAB32AB}"/>
          </ac:graphicFrameMkLst>
        </pc:graphicFrameChg>
      </pc:sldChg>
      <pc:sldChg chg="modSp mod">
        <pc:chgData name="Jason Arends" userId="2c6b8ff6-d8b8-40df-ace7-640c9656bcb6" providerId="ADAL" clId="{20562A8F-CF28-4010-9BD0-B129F34B1FF3}" dt="2021-09-05T14:05:11.704" v="203" actId="20577"/>
        <pc:sldMkLst>
          <pc:docMk/>
          <pc:sldMk cId="1996324613" sldId="259"/>
        </pc:sldMkLst>
        <pc:spChg chg="mod">
          <ac:chgData name="Jason Arends" userId="2c6b8ff6-d8b8-40df-ace7-640c9656bcb6" providerId="ADAL" clId="{20562A8F-CF28-4010-9BD0-B129F34B1FF3}" dt="2021-09-05T14:05:11.704" v="203" actId="20577"/>
          <ac:spMkLst>
            <pc:docMk/>
            <pc:sldMk cId="1996324613" sldId="259"/>
            <ac:spMk id="3" creationId="{6D098367-E501-4EFD-ABEB-78C9A2916715}"/>
          </ac:spMkLst>
        </pc:spChg>
      </pc:sldChg>
      <pc:sldChg chg="modSp modAnim">
        <pc:chgData name="Jason Arends" userId="2c6b8ff6-d8b8-40df-ace7-640c9656bcb6" providerId="ADAL" clId="{20562A8F-CF28-4010-9BD0-B129F34B1FF3}" dt="2021-09-05T14:05:45.675" v="247" actId="20577"/>
        <pc:sldMkLst>
          <pc:docMk/>
          <pc:sldMk cId="1359913327" sldId="261"/>
        </pc:sldMkLst>
        <pc:spChg chg="mod">
          <ac:chgData name="Jason Arends" userId="2c6b8ff6-d8b8-40df-ace7-640c9656bcb6" providerId="ADAL" clId="{20562A8F-CF28-4010-9BD0-B129F34B1FF3}" dt="2021-09-05T14:05:45.675" v="247" actId="20577"/>
          <ac:spMkLst>
            <pc:docMk/>
            <pc:sldMk cId="1359913327" sldId="261"/>
            <ac:spMk id="3" creationId="{D9FD1E6A-690C-46A9-83B6-5FDB2AC9AE83}"/>
          </ac:spMkLst>
        </pc:spChg>
      </pc:sldChg>
      <pc:sldChg chg="modSp modAnim">
        <pc:chgData name="Jason Arends" userId="2c6b8ff6-d8b8-40df-ace7-640c9656bcb6" providerId="ADAL" clId="{20562A8F-CF28-4010-9BD0-B129F34B1FF3}" dt="2021-09-05T14:06:13.291" v="279" actId="20577"/>
        <pc:sldMkLst>
          <pc:docMk/>
          <pc:sldMk cId="1116585279" sldId="262"/>
        </pc:sldMkLst>
        <pc:spChg chg="mod">
          <ac:chgData name="Jason Arends" userId="2c6b8ff6-d8b8-40df-ace7-640c9656bcb6" providerId="ADAL" clId="{20562A8F-CF28-4010-9BD0-B129F34B1FF3}" dt="2021-09-05T14:06:13.291" v="279" actId="20577"/>
          <ac:spMkLst>
            <pc:docMk/>
            <pc:sldMk cId="1116585279" sldId="262"/>
            <ac:spMk id="3" creationId="{7D48E6FD-E3FC-40C3-80A4-A0E2EA7D868F}"/>
          </ac:spMkLst>
        </pc:spChg>
      </pc:sldChg>
    </pc:docChg>
  </pc:docChgLst>
  <pc:docChgLst>
    <pc:chgData name="Jason Arends" userId="2c6b8ff6-d8b8-40df-ace7-640c9656bcb6" providerId="ADAL" clId="{521812C8-5A7B-4D66-8E26-B537F377BB89}"/>
    <pc:docChg chg="undo custSel mod addSld modSld">
      <pc:chgData name="Jason Arends" userId="2c6b8ff6-d8b8-40df-ace7-640c9656bcb6" providerId="ADAL" clId="{521812C8-5A7B-4D66-8E26-B537F377BB89}" dt="2021-09-03T19:48:26.424" v="2448" actId="20577"/>
      <pc:docMkLst>
        <pc:docMk/>
      </pc:docMkLst>
      <pc:sldChg chg="addSp delSp modSp mod setBg setClrOvrMap">
        <pc:chgData name="Jason Arends" userId="2c6b8ff6-d8b8-40df-ace7-640c9656bcb6" providerId="ADAL" clId="{521812C8-5A7B-4D66-8E26-B537F377BB89}" dt="2021-09-03T19:48:26.424" v="2448" actId="20577"/>
        <pc:sldMkLst>
          <pc:docMk/>
          <pc:sldMk cId="3004723" sldId="256"/>
        </pc:sldMkLst>
        <pc:spChg chg="mod">
          <ac:chgData name="Jason Arends" userId="2c6b8ff6-d8b8-40df-ace7-640c9656bcb6" providerId="ADAL" clId="{521812C8-5A7B-4D66-8E26-B537F377BB89}" dt="2021-09-03T19:48:22.796" v="2446" actId="26606"/>
          <ac:spMkLst>
            <pc:docMk/>
            <pc:sldMk cId="3004723" sldId="256"/>
            <ac:spMk id="2" creationId="{A0B3DBCA-09CE-4F4D-8DFB-2B72D6A78C76}"/>
          </ac:spMkLst>
        </pc:spChg>
        <pc:spChg chg="mod">
          <ac:chgData name="Jason Arends" userId="2c6b8ff6-d8b8-40df-ace7-640c9656bcb6" providerId="ADAL" clId="{521812C8-5A7B-4D66-8E26-B537F377BB89}" dt="2021-09-03T19:48:26.424" v="2448" actId="20577"/>
          <ac:spMkLst>
            <pc:docMk/>
            <pc:sldMk cId="3004723" sldId="256"/>
            <ac:spMk id="3" creationId="{DA6404B4-7C9F-489A-8676-6A7F198EBA22}"/>
          </ac:spMkLst>
        </pc:spChg>
        <pc:spChg chg="add del">
          <ac:chgData name="Jason Arends" userId="2c6b8ff6-d8b8-40df-ace7-640c9656bcb6" providerId="ADAL" clId="{521812C8-5A7B-4D66-8E26-B537F377BB89}" dt="2021-09-03T19:48:20.675" v="2443" actId="26606"/>
          <ac:spMkLst>
            <pc:docMk/>
            <pc:sldMk cId="3004723" sldId="256"/>
            <ac:spMk id="9" creationId="{87CC2527-562A-4F69-B487-4371E5B243E7}"/>
          </ac:spMkLst>
        </pc:spChg>
        <pc:spChg chg="add del">
          <ac:chgData name="Jason Arends" userId="2c6b8ff6-d8b8-40df-ace7-640c9656bcb6" providerId="ADAL" clId="{521812C8-5A7B-4D66-8E26-B537F377BB89}" dt="2021-09-03T19:48:22.789" v="2445" actId="26606"/>
          <ac:spMkLst>
            <pc:docMk/>
            <pc:sldMk cId="3004723" sldId="256"/>
            <ac:spMk id="13" creationId="{71FC7D98-7B8B-402A-90FC-F027482F2142}"/>
          </ac:spMkLst>
        </pc:spChg>
        <pc:spChg chg="add del">
          <ac:chgData name="Jason Arends" userId="2c6b8ff6-d8b8-40df-ace7-640c9656bcb6" providerId="ADAL" clId="{521812C8-5A7B-4D66-8E26-B537F377BB89}" dt="2021-09-03T19:48:22.789" v="2445" actId="26606"/>
          <ac:spMkLst>
            <pc:docMk/>
            <pc:sldMk cId="3004723" sldId="256"/>
            <ac:spMk id="14" creationId="{AD7356EA-285B-4E5D-8FEC-104659A4FD2C}"/>
          </ac:spMkLst>
        </pc:spChg>
        <pc:spChg chg="add">
          <ac:chgData name="Jason Arends" userId="2c6b8ff6-d8b8-40df-ace7-640c9656bcb6" providerId="ADAL" clId="{521812C8-5A7B-4D66-8E26-B537F377BB89}" dt="2021-09-03T19:48:22.796" v="2446" actId="26606"/>
          <ac:spMkLst>
            <pc:docMk/>
            <pc:sldMk cId="3004723" sldId="256"/>
            <ac:spMk id="16" creationId="{E49CC64F-7275-4E33-961B-0C5CDC439875}"/>
          </ac:spMkLst>
        </pc:spChg>
        <pc:picChg chg="add mod ord">
          <ac:chgData name="Jason Arends" userId="2c6b8ff6-d8b8-40df-ace7-640c9656bcb6" providerId="ADAL" clId="{521812C8-5A7B-4D66-8E26-B537F377BB89}" dt="2021-09-03T19:48:22.796" v="2446" actId="26606"/>
          <ac:picMkLst>
            <pc:docMk/>
            <pc:sldMk cId="3004723" sldId="256"/>
            <ac:picMk id="4" creationId="{AEE0F53D-024B-448C-BF98-E85257EA8C0D}"/>
          </ac:picMkLst>
        </pc:picChg>
        <pc:cxnChg chg="add del">
          <ac:chgData name="Jason Arends" userId="2c6b8ff6-d8b8-40df-ace7-640c9656bcb6" providerId="ADAL" clId="{521812C8-5A7B-4D66-8E26-B537F377BB89}" dt="2021-09-03T19:48:20.675" v="2443" actId="26606"/>
          <ac:cxnSpMkLst>
            <pc:docMk/>
            <pc:sldMk cId="3004723" sldId="256"/>
            <ac:cxnSpMk id="11" creationId="{BCDAEC91-5BCE-4B55-9CC0-43EF94CB734B}"/>
          </ac:cxnSpMkLst>
        </pc:cxnChg>
      </pc:sldChg>
      <pc:sldChg chg="addSp delSp modSp mod setBg setClrOvrMap">
        <pc:chgData name="Jason Arends" userId="2c6b8ff6-d8b8-40df-ace7-640c9656bcb6" providerId="ADAL" clId="{521812C8-5A7B-4D66-8E26-B537F377BB89}" dt="2021-09-03T19:44:50.211" v="1985" actId="26606"/>
        <pc:sldMkLst>
          <pc:docMk/>
          <pc:sldMk cId="3573453061" sldId="257"/>
        </pc:sldMkLst>
        <pc:spChg chg="mod">
          <ac:chgData name="Jason Arends" userId="2c6b8ff6-d8b8-40df-ace7-640c9656bcb6" providerId="ADAL" clId="{521812C8-5A7B-4D66-8E26-B537F377BB89}" dt="2021-09-03T19:44:50.211" v="1985" actId="26606"/>
          <ac:spMkLst>
            <pc:docMk/>
            <pc:sldMk cId="3573453061" sldId="257"/>
            <ac:spMk id="2" creationId="{E3495137-F816-4062-AE37-24ED911E95B8}"/>
          </ac:spMkLst>
        </pc:spChg>
        <pc:spChg chg="del mod">
          <ac:chgData name="Jason Arends" userId="2c6b8ff6-d8b8-40df-ace7-640c9656bcb6" providerId="ADAL" clId="{521812C8-5A7B-4D66-8E26-B537F377BB89}" dt="2021-09-03T19:44:38.180" v="1982" actId="3680"/>
          <ac:spMkLst>
            <pc:docMk/>
            <pc:sldMk cId="3573453061" sldId="257"/>
            <ac:spMk id="3" creationId="{CE3F1BED-E101-4F7A-9123-172DA1B8C65F}"/>
          </ac:spMkLst>
        </pc:spChg>
        <pc:spChg chg="add">
          <ac:chgData name="Jason Arends" userId="2c6b8ff6-d8b8-40df-ace7-640c9656bcb6" providerId="ADAL" clId="{521812C8-5A7B-4D66-8E26-B537F377BB89}" dt="2021-09-03T19:44:50.211" v="1985" actId="26606"/>
          <ac:spMkLst>
            <pc:docMk/>
            <pc:sldMk cId="3573453061" sldId="257"/>
            <ac:spMk id="9" creationId="{8537B233-9CDD-4A90-AABB-A8963DEE4FBC}"/>
          </ac:spMkLst>
        </pc:spChg>
        <pc:graphicFrameChg chg="add mod ord modGraphic">
          <ac:chgData name="Jason Arends" userId="2c6b8ff6-d8b8-40df-ace7-640c9656bcb6" providerId="ADAL" clId="{521812C8-5A7B-4D66-8E26-B537F377BB89}" dt="2021-09-03T19:44:50.211" v="1985" actId="26606"/>
          <ac:graphicFrameMkLst>
            <pc:docMk/>
            <pc:sldMk cId="3573453061" sldId="257"/>
            <ac:graphicFrameMk id="4" creationId="{F5465AA8-07C4-4E69-A914-1B075EAB32AB}"/>
          </ac:graphicFrameMkLst>
        </pc:graphicFrameChg>
        <pc:cxnChg chg="add">
          <ac:chgData name="Jason Arends" userId="2c6b8ff6-d8b8-40df-ace7-640c9656bcb6" providerId="ADAL" clId="{521812C8-5A7B-4D66-8E26-B537F377BB89}" dt="2021-09-03T19:44:50.211" v="1985" actId="26606"/>
          <ac:cxnSpMkLst>
            <pc:docMk/>
            <pc:sldMk cId="3573453061" sldId="257"/>
            <ac:cxnSpMk id="11" creationId="{040575EE-C594-4566-BC00-663004E52AB5}"/>
          </ac:cxnSpMkLst>
        </pc:cxnChg>
      </pc:sldChg>
      <pc:sldChg chg="addSp delSp modSp mod setBg setClrOvrMap">
        <pc:chgData name="Jason Arends" userId="2c6b8ff6-d8b8-40df-ace7-640c9656bcb6" providerId="ADAL" clId="{521812C8-5A7B-4D66-8E26-B537F377BB89}" dt="2021-09-03T19:45:42.160" v="2074" actId="26606"/>
        <pc:sldMkLst>
          <pc:docMk/>
          <pc:sldMk cId="293081767" sldId="258"/>
        </pc:sldMkLst>
        <pc:spChg chg="mod">
          <ac:chgData name="Jason Arends" userId="2c6b8ff6-d8b8-40df-ace7-640c9656bcb6" providerId="ADAL" clId="{521812C8-5A7B-4D66-8E26-B537F377BB89}" dt="2021-09-03T19:45:42.160" v="2074" actId="26606"/>
          <ac:spMkLst>
            <pc:docMk/>
            <pc:sldMk cId="293081767" sldId="258"/>
            <ac:spMk id="2" creationId="{C5687B3F-5517-48B8-98E7-8EE7B09B0C94}"/>
          </ac:spMkLst>
        </pc:spChg>
        <pc:spChg chg="add del mod">
          <ac:chgData name="Jason Arends" userId="2c6b8ff6-d8b8-40df-ace7-640c9656bcb6" providerId="ADAL" clId="{521812C8-5A7B-4D66-8E26-B537F377BB89}" dt="2021-09-03T19:45:42.160" v="2074" actId="26606"/>
          <ac:spMkLst>
            <pc:docMk/>
            <pc:sldMk cId="293081767" sldId="258"/>
            <ac:spMk id="3" creationId="{C04F8CB5-37B2-4D01-8E5C-EB46A3703224}"/>
          </ac:spMkLst>
        </pc:spChg>
        <pc:spChg chg="add del">
          <ac:chgData name="Jason Arends" userId="2c6b8ff6-d8b8-40df-ace7-640c9656bcb6" providerId="ADAL" clId="{521812C8-5A7B-4D66-8E26-B537F377BB89}" dt="2021-09-03T19:45:41.637" v="2071" actId="26606"/>
          <ac:spMkLst>
            <pc:docMk/>
            <pc:sldMk cId="293081767" sldId="258"/>
            <ac:spMk id="9" creationId="{B819A166-7571-4003-A6B8-B62034C3ED30}"/>
          </ac:spMkLst>
        </pc:spChg>
        <pc:spChg chg="add del">
          <ac:chgData name="Jason Arends" userId="2c6b8ff6-d8b8-40df-ace7-640c9656bcb6" providerId="ADAL" clId="{521812C8-5A7B-4D66-8E26-B537F377BB89}" dt="2021-09-03T19:45:42.149" v="2073" actId="26606"/>
          <ac:spMkLst>
            <pc:docMk/>
            <pc:sldMk cId="293081767" sldId="258"/>
            <ac:spMk id="11" creationId="{B819A166-7571-4003-A6B8-B62034C3ED30}"/>
          </ac:spMkLst>
        </pc:spChg>
        <pc:spChg chg="add">
          <ac:chgData name="Jason Arends" userId="2c6b8ff6-d8b8-40df-ace7-640c9656bcb6" providerId="ADAL" clId="{521812C8-5A7B-4D66-8E26-B537F377BB89}" dt="2021-09-03T19:45:42.160" v="2074" actId="26606"/>
          <ac:spMkLst>
            <pc:docMk/>
            <pc:sldMk cId="293081767" sldId="258"/>
            <ac:spMk id="14" creationId="{9B76D444-2756-434F-AE61-96D69830C13E}"/>
          </ac:spMkLst>
        </pc:spChg>
        <pc:spChg chg="add">
          <ac:chgData name="Jason Arends" userId="2c6b8ff6-d8b8-40df-ace7-640c9656bcb6" providerId="ADAL" clId="{521812C8-5A7B-4D66-8E26-B537F377BB89}" dt="2021-09-03T19:45:42.160" v="2074" actId="26606"/>
          <ac:spMkLst>
            <pc:docMk/>
            <pc:sldMk cId="293081767" sldId="258"/>
            <ac:spMk id="16" creationId="{29A9EE12-EF77-4DB4-84E4-043DE7235244}"/>
          </ac:spMkLst>
        </pc:spChg>
        <pc:spChg chg="add">
          <ac:chgData name="Jason Arends" userId="2c6b8ff6-d8b8-40df-ace7-640c9656bcb6" providerId="ADAL" clId="{521812C8-5A7B-4D66-8E26-B537F377BB89}" dt="2021-09-03T19:45:42.160" v="2074" actId="26606"/>
          <ac:spMkLst>
            <pc:docMk/>
            <pc:sldMk cId="293081767" sldId="258"/>
            <ac:spMk id="17" creationId="{C04F8CB5-37B2-4D01-8E5C-EB46A3703224}"/>
          </ac:spMkLst>
        </pc:spChg>
        <pc:graphicFrameChg chg="add del">
          <ac:chgData name="Jason Arends" userId="2c6b8ff6-d8b8-40df-ace7-640c9656bcb6" providerId="ADAL" clId="{521812C8-5A7B-4D66-8E26-B537F377BB89}" dt="2021-09-03T19:45:41.637" v="2071" actId="26606"/>
          <ac:graphicFrameMkLst>
            <pc:docMk/>
            <pc:sldMk cId="293081767" sldId="258"/>
            <ac:graphicFrameMk id="5" creationId="{CC1C5F5E-8D34-49AC-83BF-3EC0BC5F48A5}"/>
          </ac:graphicFrameMkLst>
        </pc:graphicFrameChg>
        <pc:graphicFrameChg chg="add del">
          <ac:chgData name="Jason Arends" userId="2c6b8ff6-d8b8-40df-ace7-640c9656bcb6" providerId="ADAL" clId="{521812C8-5A7B-4D66-8E26-B537F377BB89}" dt="2021-09-03T19:45:42.149" v="2073" actId="26606"/>
          <ac:graphicFrameMkLst>
            <pc:docMk/>
            <pc:sldMk cId="293081767" sldId="258"/>
            <ac:graphicFrameMk id="12" creationId="{70B3898B-CE92-4B96-B028-DB4C90206D1D}"/>
          </ac:graphicFrameMkLst>
        </pc:graphicFrameChg>
        <pc:picChg chg="add">
          <ac:chgData name="Jason Arends" userId="2c6b8ff6-d8b8-40df-ace7-640c9656bcb6" providerId="ADAL" clId="{521812C8-5A7B-4D66-8E26-B537F377BB89}" dt="2021-09-03T19:45:42.160" v="2074" actId="26606"/>
          <ac:picMkLst>
            <pc:docMk/>
            <pc:sldMk cId="293081767" sldId="258"/>
            <ac:picMk id="15" creationId="{FF519E1C-B5C8-4FCA-9A74-E3E6F6B5E318}"/>
          </ac:picMkLst>
        </pc:picChg>
      </pc:sldChg>
      <pc:sldChg chg="addSp modSp mod setBg">
        <pc:chgData name="Jason Arends" userId="2c6b8ff6-d8b8-40df-ace7-640c9656bcb6" providerId="ADAL" clId="{521812C8-5A7B-4D66-8E26-B537F377BB89}" dt="2021-09-03T19:47:24.694" v="2436" actId="26606"/>
        <pc:sldMkLst>
          <pc:docMk/>
          <pc:sldMk cId="1996324613" sldId="259"/>
        </pc:sldMkLst>
        <pc:spChg chg="mod">
          <ac:chgData name="Jason Arends" userId="2c6b8ff6-d8b8-40df-ace7-640c9656bcb6" providerId="ADAL" clId="{521812C8-5A7B-4D66-8E26-B537F377BB89}" dt="2021-09-03T19:47:24.694" v="2436" actId="26606"/>
          <ac:spMkLst>
            <pc:docMk/>
            <pc:sldMk cId="1996324613" sldId="259"/>
            <ac:spMk id="2" creationId="{ECA5CD5D-F1EB-454F-A2D4-551225B5B7B0}"/>
          </ac:spMkLst>
        </pc:spChg>
        <pc:spChg chg="mod">
          <ac:chgData name="Jason Arends" userId="2c6b8ff6-d8b8-40df-ace7-640c9656bcb6" providerId="ADAL" clId="{521812C8-5A7B-4D66-8E26-B537F377BB89}" dt="2021-09-03T19:47:24.694" v="2436" actId="26606"/>
          <ac:spMkLst>
            <pc:docMk/>
            <pc:sldMk cId="1996324613" sldId="259"/>
            <ac:spMk id="3" creationId="{6D098367-E501-4EFD-ABEB-78C9A2916715}"/>
          </ac:spMkLst>
        </pc:spChg>
        <pc:spChg chg="add">
          <ac:chgData name="Jason Arends" userId="2c6b8ff6-d8b8-40df-ace7-640c9656bcb6" providerId="ADAL" clId="{521812C8-5A7B-4D66-8E26-B537F377BB89}" dt="2021-09-03T19:47:24.694" v="2436" actId="26606"/>
          <ac:spMkLst>
            <pc:docMk/>
            <pc:sldMk cId="1996324613" sldId="259"/>
            <ac:spMk id="9" creationId="{5E39A796-BE83-48B1-B33F-35C4A32AAB57}"/>
          </ac:spMkLst>
        </pc:spChg>
        <pc:spChg chg="add">
          <ac:chgData name="Jason Arends" userId="2c6b8ff6-d8b8-40df-ace7-640c9656bcb6" providerId="ADAL" clId="{521812C8-5A7B-4D66-8E26-B537F377BB89}" dt="2021-09-03T19:47:24.694" v="2436" actId="26606"/>
          <ac:spMkLst>
            <pc:docMk/>
            <pc:sldMk cId="1996324613" sldId="259"/>
            <ac:spMk id="11" creationId="{72F84B47-E267-4194-8194-831DB7B5547F}"/>
          </ac:spMkLst>
        </pc:spChg>
        <pc:picChg chg="add mod">
          <ac:chgData name="Jason Arends" userId="2c6b8ff6-d8b8-40df-ace7-640c9656bcb6" providerId="ADAL" clId="{521812C8-5A7B-4D66-8E26-B537F377BB89}" dt="2021-09-03T19:47:24.694" v="2436" actId="26606"/>
          <ac:picMkLst>
            <pc:docMk/>
            <pc:sldMk cId="1996324613" sldId="259"/>
            <ac:picMk id="4" creationId="{4E29DE7E-B296-4F5A-A2E0-F73619F6324A}"/>
          </ac:picMkLst>
        </pc:picChg>
      </pc:sldChg>
      <pc:sldChg chg="addSp modSp mod setBg">
        <pc:chgData name="Jason Arends" userId="2c6b8ff6-d8b8-40df-ace7-640c9656bcb6" providerId="ADAL" clId="{521812C8-5A7B-4D66-8E26-B537F377BB89}" dt="2021-09-03T19:47:55.579" v="2440" actId="27614"/>
        <pc:sldMkLst>
          <pc:docMk/>
          <pc:sldMk cId="141495923" sldId="260"/>
        </pc:sldMkLst>
        <pc:spChg chg="mod">
          <ac:chgData name="Jason Arends" userId="2c6b8ff6-d8b8-40df-ace7-640c9656bcb6" providerId="ADAL" clId="{521812C8-5A7B-4D66-8E26-B537F377BB89}" dt="2021-09-03T19:47:53.236" v="2439" actId="26606"/>
          <ac:spMkLst>
            <pc:docMk/>
            <pc:sldMk cId="141495923" sldId="260"/>
            <ac:spMk id="2" creationId="{79214CD9-FDEE-4974-A583-74AA90926DF2}"/>
          </ac:spMkLst>
        </pc:spChg>
        <pc:spChg chg="mod">
          <ac:chgData name="Jason Arends" userId="2c6b8ff6-d8b8-40df-ace7-640c9656bcb6" providerId="ADAL" clId="{521812C8-5A7B-4D66-8E26-B537F377BB89}" dt="2021-09-03T19:47:53.236" v="2439" actId="26606"/>
          <ac:spMkLst>
            <pc:docMk/>
            <pc:sldMk cId="141495923" sldId="260"/>
            <ac:spMk id="3" creationId="{8BD6AA21-1F23-444D-8C62-45987E155195}"/>
          </ac:spMkLst>
        </pc:spChg>
        <pc:spChg chg="add">
          <ac:chgData name="Jason Arends" userId="2c6b8ff6-d8b8-40df-ace7-640c9656bcb6" providerId="ADAL" clId="{521812C8-5A7B-4D66-8E26-B537F377BB89}" dt="2021-09-03T19:47:53.236" v="2439" actId="26606"/>
          <ac:spMkLst>
            <pc:docMk/>
            <pc:sldMk cId="141495923" sldId="260"/>
            <ac:spMk id="9" creationId="{5E39A796-BE83-48B1-B33F-35C4A32AAB57}"/>
          </ac:spMkLst>
        </pc:spChg>
        <pc:spChg chg="add">
          <ac:chgData name="Jason Arends" userId="2c6b8ff6-d8b8-40df-ace7-640c9656bcb6" providerId="ADAL" clId="{521812C8-5A7B-4D66-8E26-B537F377BB89}" dt="2021-09-03T19:47:53.236" v="2439" actId="26606"/>
          <ac:spMkLst>
            <pc:docMk/>
            <pc:sldMk cId="141495923" sldId="260"/>
            <ac:spMk id="11" creationId="{72F84B47-E267-4194-8194-831DB7B5547F}"/>
          </ac:spMkLst>
        </pc:spChg>
        <pc:picChg chg="add mod">
          <ac:chgData name="Jason Arends" userId="2c6b8ff6-d8b8-40df-ace7-640c9656bcb6" providerId="ADAL" clId="{521812C8-5A7B-4D66-8E26-B537F377BB89}" dt="2021-09-03T19:47:55.579" v="2440" actId="27614"/>
          <ac:picMkLst>
            <pc:docMk/>
            <pc:sldMk cId="141495923" sldId="260"/>
            <ac:picMk id="4" creationId="{53CD98ED-5ADF-4DB0-881B-58936882D05A}"/>
          </ac:picMkLst>
        </pc:picChg>
      </pc:sldChg>
      <pc:sldChg chg="addSp modSp new mod setBg modAnim setClrOvrMap">
        <pc:chgData name="Jason Arends" userId="2c6b8ff6-d8b8-40df-ace7-640c9656bcb6" providerId="ADAL" clId="{521812C8-5A7B-4D66-8E26-B537F377BB89}" dt="2021-09-03T19:32:53.750" v="1118"/>
        <pc:sldMkLst>
          <pc:docMk/>
          <pc:sldMk cId="1359913327" sldId="261"/>
        </pc:sldMkLst>
        <pc:spChg chg="mod">
          <ac:chgData name="Jason Arends" userId="2c6b8ff6-d8b8-40df-ace7-640c9656bcb6" providerId="ADAL" clId="{521812C8-5A7B-4D66-8E26-B537F377BB89}" dt="2021-09-03T19:32:41.105" v="1114" actId="26606"/>
          <ac:spMkLst>
            <pc:docMk/>
            <pc:sldMk cId="1359913327" sldId="261"/>
            <ac:spMk id="2" creationId="{1DC7D1CE-1186-4D0B-83AE-B068F1563156}"/>
          </ac:spMkLst>
        </pc:spChg>
        <pc:spChg chg="mod ord">
          <ac:chgData name="Jason Arends" userId="2c6b8ff6-d8b8-40df-ace7-640c9656bcb6" providerId="ADAL" clId="{521812C8-5A7B-4D66-8E26-B537F377BB89}" dt="2021-09-03T19:32:41.105" v="1114" actId="26606"/>
          <ac:spMkLst>
            <pc:docMk/>
            <pc:sldMk cId="1359913327" sldId="261"/>
            <ac:spMk id="3" creationId="{D9FD1E6A-690C-46A9-83B6-5FDB2AC9AE83}"/>
          </ac:spMkLst>
        </pc:spChg>
        <pc:spChg chg="add">
          <ac:chgData name="Jason Arends" userId="2c6b8ff6-d8b8-40df-ace7-640c9656bcb6" providerId="ADAL" clId="{521812C8-5A7B-4D66-8E26-B537F377BB89}" dt="2021-09-03T19:32:41.105" v="1114" actId="26606"/>
          <ac:spMkLst>
            <pc:docMk/>
            <pc:sldMk cId="1359913327" sldId="261"/>
            <ac:spMk id="9" creationId="{B0792D4F-247E-46FE-85FC-881DEFA41D94}"/>
          </ac:spMkLst>
        </pc:spChg>
        <pc:picChg chg="add mod">
          <ac:chgData name="Jason Arends" userId="2c6b8ff6-d8b8-40df-ace7-640c9656bcb6" providerId="ADAL" clId="{521812C8-5A7B-4D66-8E26-B537F377BB89}" dt="2021-09-03T19:32:49.020" v="1116" actId="27614"/>
          <ac:picMkLst>
            <pc:docMk/>
            <pc:sldMk cId="1359913327" sldId="261"/>
            <ac:picMk id="4" creationId="{CCA32A8D-3599-434A-86CE-FE90D53F0F68}"/>
          </ac:picMkLst>
        </pc:picChg>
        <pc:cxnChg chg="add">
          <ac:chgData name="Jason Arends" userId="2c6b8ff6-d8b8-40df-ace7-640c9656bcb6" providerId="ADAL" clId="{521812C8-5A7B-4D66-8E26-B537F377BB89}" dt="2021-09-03T19:32:41.105" v="1114" actId="26606"/>
          <ac:cxnSpMkLst>
            <pc:docMk/>
            <pc:sldMk cId="1359913327" sldId="261"/>
            <ac:cxnSpMk id="11" creationId="{7AD0F4D2-80E7-4A78-82EE-BEAEE4945407}"/>
          </ac:cxnSpMkLst>
        </pc:cxnChg>
      </pc:sldChg>
      <pc:sldChg chg="addSp modSp new mod setBg modAnim setClrOvrMap">
        <pc:chgData name="Jason Arends" userId="2c6b8ff6-d8b8-40df-ace7-640c9656bcb6" providerId="ADAL" clId="{521812C8-5A7B-4D66-8E26-B537F377BB89}" dt="2021-09-03T19:33:47.199" v="1127"/>
        <pc:sldMkLst>
          <pc:docMk/>
          <pc:sldMk cId="1116585279" sldId="262"/>
        </pc:sldMkLst>
        <pc:spChg chg="mod">
          <ac:chgData name="Jason Arends" userId="2c6b8ff6-d8b8-40df-ace7-640c9656bcb6" providerId="ADAL" clId="{521812C8-5A7B-4D66-8E26-B537F377BB89}" dt="2021-09-03T19:33:24.798" v="1120" actId="26606"/>
          <ac:spMkLst>
            <pc:docMk/>
            <pc:sldMk cId="1116585279" sldId="262"/>
            <ac:spMk id="2" creationId="{F3651710-4AEF-4B9E-A9AF-3288553A0DD0}"/>
          </ac:spMkLst>
        </pc:spChg>
        <pc:spChg chg="mod ord">
          <ac:chgData name="Jason Arends" userId="2c6b8ff6-d8b8-40df-ace7-640c9656bcb6" providerId="ADAL" clId="{521812C8-5A7B-4D66-8E26-B537F377BB89}" dt="2021-09-03T19:33:24.798" v="1120" actId="26606"/>
          <ac:spMkLst>
            <pc:docMk/>
            <pc:sldMk cId="1116585279" sldId="262"/>
            <ac:spMk id="3" creationId="{7D48E6FD-E3FC-40C3-80A4-A0E2EA7D868F}"/>
          </ac:spMkLst>
        </pc:spChg>
        <pc:spChg chg="add">
          <ac:chgData name="Jason Arends" userId="2c6b8ff6-d8b8-40df-ace7-640c9656bcb6" providerId="ADAL" clId="{521812C8-5A7B-4D66-8E26-B537F377BB89}" dt="2021-09-03T19:33:24.798" v="1120" actId="26606"/>
          <ac:spMkLst>
            <pc:docMk/>
            <pc:sldMk cId="1116585279" sldId="262"/>
            <ac:spMk id="71" creationId="{B0792D4F-247E-46FE-85FC-881DEFA41D94}"/>
          </ac:spMkLst>
        </pc:spChg>
        <pc:picChg chg="add mod">
          <ac:chgData name="Jason Arends" userId="2c6b8ff6-d8b8-40df-ace7-640c9656bcb6" providerId="ADAL" clId="{521812C8-5A7B-4D66-8E26-B537F377BB89}" dt="2021-09-03T19:33:24.798" v="1120" actId="26606"/>
          <ac:picMkLst>
            <pc:docMk/>
            <pc:sldMk cId="1116585279" sldId="262"/>
            <ac:picMk id="1026" creationId="{228637E0-3E1E-4EE0-9AE0-75D32182B2C6}"/>
          </ac:picMkLst>
        </pc:picChg>
        <pc:cxnChg chg="add">
          <ac:chgData name="Jason Arends" userId="2c6b8ff6-d8b8-40df-ace7-640c9656bcb6" providerId="ADAL" clId="{521812C8-5A7B-4D66-8E26-B537F377BB89}" dt="2021-09-03T19:33:24.798" v="1120" actId="26606"/>
          <ac:cxnSpMkLst>
            <pc:docMk/>
            <pc:sldMk cId="1116585279" sldId="262"/>
            <ac:cxnSpMk id="73" creationId="{7AD0F4D2-80E7-4A78-82EE-BEAEE4945407}"/>
          </ac:cxnSpMkLst>
        </pc:cxnChg>
      </pc:sldChg>
      <pc:sldChg chg="modSp new mod">
        <pc:chgData name="Jason Arends" userId="2c6b8ff6-d8b8-40df-ace7-640c9656bcb6" providerId="ADAL" clId="{521812C8-5A7B-4D66-8E26-B537F377BB89}" dt="2021-09-03T19:32:04.116" v="1112" actId="20577"/>
        <pc:sldMkLst>
          <pc:docMk/>
          <pc:sldMk cId="253867520" sldId="263"/>
        </pc:sldMkLst>
        <pc:spChg chg="mod">
          <ac:chgData name="Jason Arends" userId="2c6b8ff6-d8b8-40df-ace7-640c9656bcb6" providerId="ADAL" clId="{521812C8-5A7B-4D66-8E26-B537F377BB89}" dt="2021-09-03T19:32:04.116" v="1112" actId="20577"/>
          <ac:spMkLst>
            <pc:docMk/>
            <pc:sldMk cId="253867520" sldId="263"/>
            <ac:spMk id="2" creationId="{267C8381-C068-445A-8401-70B7291807ED}"/>
          </ac:spMkLst>
        </pc:spChg>
        <pc:spChg chg="mod">
          <ac:chgData name="Jason Arends" userId="2c6b8ff6-d8b8-40df-ace7-640c9656bcb6" providerId="ADAL" clId="{521812C8-5A7B-4D66-8E26-B537F377BB89}" dt="2021-09-03T19:31:22.676" v="1032" actId="20577"/>
          <ac:spMkLst>
            <pc:docMk/>
            <pc:sldMk cId="253867520" sldId="263"/>
            <ac:spMk id="3" creationId="{74C79D47-7B1D-492A-88E3-F3C9DA12A81B}"/>
          </ac:spMkLst>
        </pc:spChg>
      </pc:sldChg>
      <pc:sldChg chg="modSp new mod">
        <pc:chgData name="Jason Arends" userId="2c6b8ff6-d8b8-40df-ace7-640c9656bcb6" providerId="ADAL" clId="{521812C8-5A7B-4D66-8E26-B537F377BB89}" dt="2021-09-03T19:44:10.548" v="1977" actId="20577"/>
        <pc:sldMkLst>
          <pc:docMk/>
          <pc:sldMk cId="3418121157" sldId="264"/>
        </pc:sldMkLst>
        <pc:spChg chg="mod">
          <ac:chgData name="Jason Arends" userId="2c6b8ff6-d8b8-40df-ace7-640c9656bcb6" providerId="ADAL" clId="{521812C8-5A7B-4D66-8E26-B537F377BB89}" dt="2021-09-03T19:41:39.172" v="1560" actId="20577"/>
          <ac:spMkLst>
            <pc:docMk/>
            <pc:sldMk cId="3418121157" sldId="264"/>
            <ac:spMk id="2" creationId="{B5AEDF25-680E-4DE0-8B87-031770F27451}"/>
          </ac:spMkLst>
        </pc:spChg>
        <pc:spChg chg="mod">
          <ac:chgData name="Jason Arends" userId="2c6b8ff6-d8b8-40df-ace7-640c9656bcb6" providerId="ADAL" clId="{521812C8-5A7B-4D66-8E26-B537F377BB89}" dt="2021-09-03T19:44:10.548" v="1977" actId="20577"/>
          <ac:spMkLst>
            <pc:docMk/>
            <pc:sldMk cId="3418121157" sldId="264"/>
            <ac:spMk id="3" creationId="{EA6B998D-5A7C-4501-B179-144638EE3CB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E01549-ABEE-4C6D-A080-EE8D1E7E3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802602A-A27A-4F15-B8DE-422F32904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6BE911-5928-4BBD-8C20-7EF2CCA61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A71F-9EF7-46BB-8818-6FC310A739BD}" type="datetimeFigureOut">
              <a:rPr lang="nl-NL" smtClean="0"/>
              <a:t>5-9-2021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0B3B60-FD76-4C24-A1AF-D41FC9DC9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9EDDF0-B471-4764-9E57-E18CA79D2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1479-C474-48CC-BD9F-81DD17DCB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819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44499-BB09-4DFF-AF93-13AC2832C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22A7E1E-84D8-45FF-B568-63D24123D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AC7B28-8B69-41A3-902A-7B05D38C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A71F-9EF7-46BB-8818-6FC310A739BD}" type="datetimeFigureOut">
              <a:rPr lang="nl-NL" smtClean="0"/>
              <a:t>5-9-2021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09E6B3-E856-41CB-B6DD-5F307023E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70219A-6628-43F6-B236-AC13A51D8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1479-C474-48CC-BD9F-81DD17DCB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715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9240FD5-E365-416B-B405-ECC3BBCD7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3405124-7E1F-4C98-B405-F69AA69AD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E0BAE7-FE2D-4219-8DF6-2A2FDEA00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A71F-9EF7-46BB-8818-6FC310A739BD}" type="datetimeFigureOut">
              <a:rPr lang="nl-NL" smtClean="0"/>
              <a:t>5-9-2021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317681-080F-43C5-AA6B-979067B4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09D17F-3E45-489C-8853-5B584299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1479-C474-48CC-BD9F-81DD17DCB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469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89A9C2-B17E-4428-A1DD-7DDAFB278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5F68C3-4223-4A6C-A517-29E05CC96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9E308B-60E9-4CE5-9D24-DFF72092B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A71F-9EF7-46BB-8818-6FC310A739BD}" type="datetimeFigureOut">
              <a:rPr lang="nl-NL" smtClean="0"/>
              <a:t>5-9-2021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E31847-6A03-432D-937C-C87C50273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133812-B545-4CA2-8301-8DBA2BC9C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1479-C474-48CC-BD9F-81DD17DCB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056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C0F89C-C8D7-40C3-8899-8CBB5948D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931C4B-5573-4E53-9031-24903189A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3FB6EA-15CA-4DAB-B145-FDCE3B1A6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A71F-9EF7-46BB-8818-6FC310A739BD}" type="datetimeFigureOut">
              <a:rPr lang="nl-NL" smtClean="0"/>
              <a:t>5-9-2021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0ABC00-8446-4FE5-9D17-B1B9A7AE1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27D04B-D02A-4A76-8A16-0B72A144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1479-C474-48CC-BD9F-81DD17DCB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362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9C839-5ED4-4F3F-BBE6-ECF3207BA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E0CEA2-B293-4130-B4CA-FF3BBC9251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4A931D7-AF48-4F6B-B62F-F9EDF7FD5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F28E4F2-8FC3-4EFE-B05C-CFEF51929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A71F-9EF7-46BB-8818-6FC310A739BD}" type="datetimeFigureOut">
              <a:rPr lang="nl-NL" smtClean="0"/>
              <a:t>5-9-2021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9650184-68A1-4CB6-887A-AB56AE753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3010A96-0B6A-40A1-9DFC-9D7EC192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1479-C474-48CC-BD9F-81DD17DCB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390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FB81B-07E6-41BD-B217-88D83FD9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828FC9-7497-44D9-BC62-D01202C93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213E3D0-F014-4677-B300-1D18BCA75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FB36DA7-B53C-45A1-AFA5-EC16CFD76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4895183-4FAF-4E9E-A548-C07FADB42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CE56A24-5AF1-48FC-980B-5E38F8507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A71F-9EF7-46BB-8818-6FC310A739BD}" type="datetimeFigureOut">
              <a:rPr lang="nl-NL" smtClean="0"/>
              <a:t>5-9-2021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ED6F228-128F-4051-A557-ECC1CBDF4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07B8C4C-4651-4323-9AB1-499E3B56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1479-C474-48CC-BD9F-81DD17DCB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353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CC07C-CDF9-4577-B6D6-74B64D0EF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833E46C-7872-48CE-AA81-2C208FA4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A71F-9EF7-46BB-8818-6FC310A739BD}" type="datetimeFigureOut">
              <a:rPr lang="nl-NL" smtClean="0"/>
              <a:t>5-9-2021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A8370DF-5B6C-4AA1-B892-E74E1AAA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83E1245-6B39-43B0-9B4A-4F20B1D9D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1479-C474-48CC-BD9F-81DD17DCB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096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D9B7526-3503-4243-899A-7E1448A6A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A71F-9EF7-46BB-8818-6FC310A739BD}" type="datetimeFigureOut">
              <a:rPr lang="nl-NL" smtClean="0"/>
              <a:t>5-9-2021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F5704E3-CF37-4159-8C01-026823004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497C293-E3BD-4F4D-A60F-EE69B08F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1479-C474-48CC-BD9F-81DD17DCB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615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8BC21-701D-4FD6-987C-13B2B7A52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CD6853-DFD6-4E02-A841-C04E3EAD6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BD1979A-5510-4A77-9CD1-8792A21B3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DCBD1F5-DBB9-423C-A01A-429E58E6E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A71F-9EF7-46BB-8818-6FC310A739BD}" type="datetimeFigureOut">
              <a:rPr lang="nl-NL" smtClean="0"/>
              <a:t>5-9-2021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32C3B70-8442-48B4-BB7F-AA6031169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0ADFC8B-566B-44D3-A69D-586C8941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1479-C474-48CC-BD9F-81DD17DCB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43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5DE94-2CBD-47BC-87BB-40B88283F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D3F8222-B566-429B-AA57-508334AA8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B33EEC9-20D1-45DB-BD89-A821A1254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DF57FF-AD44-4CC4-AA2F-39DECF5F0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A71F-9EF7-46BB-8818-6FC310A739BD}" type="datetimeFigureOut">
              <a:rPr lang="nl-NL" smtClean="0"/>
              <a:t>5-9-2021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E9DD59-3933-4548-A679-6CDD7D58F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4071144-40AD-480C-BD31-7B4ACAC61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1479-C474-48CC-BD9F-81DD17DCB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256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2B5D085-CDE2-455B-9096-97A30FC14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56B8BF-8263-440A-9714-7C040C63D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FC7315-6D3C-49D6-B582-E8673BBC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EA71F-9EF7-46BB-8818-6FC310A739BD}" type="datetimeFigureOut">
              <a:rPr lang="nl-NL" smtClean="0"/>
              <a:t>5-9-2021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F4B93D-D8E9-4173-89AE-B1B1C7DDD4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8A385B-9D52-4CD2-B57E-6B527DF04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D1479-C474-48CC-BD9F-81DD17DCB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252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0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33BF9C3-CAA6-4A46-84AE-41A088F24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B3DBCA-09CE-4F4D-8DFB-2B72D6A78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1695576"/>
            <a:ext cx="8652938" cy="2857191"/>
          </a:xfrm>
        </p:spPr>
        <p:txBody>
          <a:bodyPr anchor="ctr">
            <a:normAutofit/>
          </a:bodyPr>
          <a:lstStyle/>
          <a:p>
            <a:r>
              <a:rPr lang="nl-NL" sz="8000"/>
              <a:t>Module IK:</a:t>
            </a:r>
            <a:br>
              <a:rPr lang="nl-NL" sz="8000"/>
            </a:br>
            <a:r>
              <a:rPr lang="nl-NL" sz="8000"/>
              <a:t>Doelgroepen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6404B4-7C9F-489A-8676-6A7F198EB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>
            <a:normAutofit/>
          </a:bodyPr>
          <a:lstStyle/>
          <a:p>
            <a:r>
              <a:rPr lang="nl-NL"/>
              <a:t>Les 5 | Periode 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004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495137-F816-4062-AE37-24ED911E9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818457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Planning van de periode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786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F5465AA8-07C4-4E69-A914-1B075EAB32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777676"/>
              </p:ext>
            </p:extLst>
          </p:nvPr>
        </p:nvGraphicFramePr>
        <p:xfrm>
          <a:off x="716280" y="887177"/>
          <a:ext cx="6436548" cy="5083649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555548">
                  <a:extLst>
                    <a:ext uri="{9D8B030D-6E8A-4147-A177-3AD203B41FA5}">
                      <a16:colId xmlns:a16="http://schemas.microsoft.com/office/drawing/2014/main" val="3777169885"/>
                    </a:ext>
                  </a:extLst>
                </a:gridCol>
                <a:gridCol w="4881000">
                  <a:extLst>
                    <a:ext uri="{9D8B030D-6E8A-4147-A177-3AD203B41FA5}">
                      <a16:colId xmlns:a16="http://schemas.microsoft.com/office/drawing/2014/main" val="3472865684"/>
                    </a:ext>
                  </a:extLst>
                </a:gridCol>
              </a:tblGrid>
              <a:tr h="581570">
                <a:tc>
                  <a:txBody>
                    <a:bodyPr/>
                    <a:lstStyle/>
                    <a:p>
                      <a:r>
                        <a:rPr lang="nl-NL" sz="2100" b="1" cap="none" spc="0">
                          <a:solidFill>
                            <a:schemeClr val="tx1"/>
                          </a:solidFill>
                        </a:rPr>
                        <a:t>Lesweek</a:t>
                      </a:r>
                    </a:p>
                  </a:txBody>
                  <a:tcPr marL="85405" marR="173388" marT="24402" marB="18301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100" b="1" cap="none" spc="0">
                          <a:solidFill>
                            <a:schemeClr val="tx1"/>
                          </a:solidFill>
                        </a:rPr>
                        <a:t>Onderwerp</a:t>
                      </a:r>
                    </a:p>
                  </a:txBody>
                  <a:tcPr marL="85405" marR="173388" marT="24402" marB="18301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170414"/>
                  </a:ext>
                </a:extLst>
              </a:tr>
              <a:tr h="500231">
                <a:tc>
                  <a:txBody>
                    <a:bodyPr/>
                    <a:lstStyle/>
                    <a:p>
                      <a:r>
                        <a:rPr lang="nl-NL" sz="1600" strike="sngStrike" cap="none" spc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85405" marR="14425" marT="24402" marB="183011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strike="sngStrike" cap="none" spc="0">
                          <a:solidFill>
                            <a:schemeClr val="tx1"/>
                          </a:solidFill>
                          <a:latin typeface="+mj-lt"/>
                        </a:rPr>
                        <a:t>Introductie + Welzijn</a:t>
                      </a:r>
                    </a:p>
                  </a:txBody>
                  <a:tcPr marL="85405" marR="14425" marT="24402" marB="1830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215379"/>
                  </a:ext>
                </a:extLst>
              </a:tr>
              <a:tr h="500231">
                <a:tc>
                  <a:txBody>
                    <a:bodyPr/>
                    <a:lstStyle/>
                    <a:p>
                      <a:r>
                        <a:rPr lang="nl-NL" sz="1600" strike="sngStrike" cap="none" spc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85405" marR="14425" marT="24402" marB="183011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strike="sngStrike" cap="none" spc="0" dirty="0">
                          <a:solidFill>
                            <a:schemeClr val="tx1"/>
                          </a:solidFill>
                          <a:latin typeface="+mj-lt"/>
                        </a:rPr>
                        <a:t>Gehandicaptenzorg</a:t>
                      </a:r>
                    </a:p>
                  </a:txBody>
                  <a:tcPr marL="85405" marR="14425" marT="24402" marB="1830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556814"/>
                  </a:ext>
                </a:extLst>
              </a:tr>
              <a:tr h="500231">
                <a:tc>
                  <a:txBody>
                    <a:bodyPr/>
                    <a:lstStyle/>
                    <a:p>
                      <a:r>
                        <a:rPr lang="nl-NL" sz="1600" strike="sngStrike" cap="none" spc="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85405" marR="14425" marT="24402" marB="183011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strike="sngStrike" cap="none" spc="0" dirty="0">
                          <a:solidFill>
                            <a:schemeClr val="tx1"/>
                          </a:solidFill>
                          <a:latin typeface="+mj-lt"/>
                        </a:rPr>
                        <a:t>Ouderenzorg</a:t>
                      </a:r>
                    </a:p>
                  </a:txBody>
                  <a:tcPr marL="85405" marR="14425" marT="24402" marB="1830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321741"/>
                  </a:ext>
                </a:extLst>
              </a:tr>
              <a:tr h="500231">
                <a:tc>
                  <a:txBody>
                    <a:bodyPr/>
                    <a:lstStyle/>
                    <a:p>
                      <a:r>
                        <a:rPr lang="nl-NL" sz="1600" strike="sngStrike" cap="none" spc="0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85405" marR="14425" marT="24402" marB="183011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strike="sngStrike" cap="none" spc="0" dirty="0">
                          <a:solidFill>
                            <a:schemeClr val="tx1"/>
                          </a:solidFill>
                          <a:latin typeface="+mj-lt"/>
                        </a:rPr>
                        <a:t>Specifieke doelgroepen</a:t>
                      </a:r>
                    </a:p>
                  </a:txBody>
                  <a:tcPr marL="85405" marR="14425" marT="24402" marB="1830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513638"/>
                  </a:ext>
                </a:extLst>
              </a:tr>
              <a:tr h="500231">
                <a:tc>
                  <a:txBody>
                    <a:bodyPr/>
                    <a:lstStyle/>
                    <a:p>
                      <a:r>
                        <a:rPr lang="nl-NL" sz="1600" cap="none" spc="0" dirty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85405" marR="14425" marT="24402" marB="183011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cap="none" spc="0" dirty="0">
                          <a:solidFill>
                            <a:schemeClr val="tx1"/>
                          </a:solidFill>
                          <a:latin typeface="+mj-lt"/>
                        </a:rPr>
                        <a:t>Kiezen voor sociaal-agogisch werk</a:t>
                      </a:r>
                    </a:p>
                  </a:txBody>
                  <a:tcPr marL="85405" marR="14425" marT="24402" marB="1830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759213"/>
                  </a:ext>
                </a:extLst>
              </a:tr>
              <a:tr h="500231">
                <a:tc>
                  <a:txBody>
                    <a:bodyPr/>
                    <a:lstStyle/>
                    <a:p>
                      <a:r>
                        <a:rPr lang="nl-NL" sz="1600" cap="none" spc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85405" marR="14425" marT="24402" marB="183011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cap="none" spc="0">
                          <a:solidFill>
                            <a:schemeClr val="tx1"/>
                          </a:solidFill>
                          <a:latin typeface="+mj-lt"/>
                        </a:rPr>
                        <a:t>Gastles?</a:t>
                      </a:r>
                    </a:p>
                  </a:txBody>
                  <a:tcPr marL="85405" marR="14425" marT="24402" marB="1830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250406"/>
                  </a:ext>
                </a:extLst>
              </a:tr>
              <a:tr h="500231">
                <a:tc>
                  <a:txBody>
                    <a:bodyPr/>
                    <a:lstStyle/>
                    <a:p>
                      <a:r>
                        <a:rPr lang="nl-NL" sz="1600" cap="none" spc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85405" marR="14425" marT="24402" marB="183011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cap="none" spc="0">
                          <a:solidFill>
                            <a:schemeClr val="tx1"/>
                          </a:solidFill>
                          <a:latin typeface="+mj-lt"/>
                        </a:rPr>
                        <a:t>Werken aan de eindopdrachten</a:t>
                      </a:r>
                    </a:p>
                  </a:txBody>
                  <a:tcPr marL="85405" marR="14425" marT="24402" marB="1830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637420"/>
                  </a:ext>
                </a:extLst>
              </a:tr>
              <a:tr h="500231">
                <a:tc>
                  <a:txBody>
                    <a:bodyPr/>
                    <a:lstStyle/>
                    <a:p>
                      <a:r>
                        <a:rPr lang="nl-NL" sz="1600" cap="none" spc="0">
                          <a:solidFill>
                            <a:schemeClr val="tx1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85405" marR="14425" marT="24402" marB="183011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cap="none" spc="0">
                          <a:solidFill>
                            <a:schemeClr val="tx1"/>
                          </a:solidFill>
                          <a:latin typeface="+mj-lt"/>
                        </a:rPr>
                        <a:t>Werken aan de eindopdrachten</a:t>
                      </a:r>
                    </a:p>
                  </a:txBody>
                  <a:tcPr marL="85405" marR="14425" marT="24402" marB="1830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148312"/>
                  </a:ext>
                </a:extLst>
              </a:tr>
              <a:tr h="500231">
                <a:tc>
                  <a:txBody>
                    <a:bodyPr/>
                    <a:lstStyle/>
                    <a:p>
                      <a:r>
                        <a:rPr lang="nl-NL" sz="1600" cap="none" spc="0">
                          <a:solidFill>
                            <a:schemeClr val="tx1"/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marL="85405" marR="14425" marT="24402" marB="183011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cap="none" spc="0" dirty="0">
                          <a:solidFill>
                            <a:schemeClr val="tx1"/>
                          </a:solidFill>
                          <a:latin typeface="+mj-lt"/>
                        </a:rPr>
                        <a:t>Afronden/inleveren/evalueren</a:t>
                      </a:r>
                    </a:p>
                  </a:txBody>
                  <a:tcPr marL="85405" marR="14425" marT="24402" marB="18301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745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453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687B3F-5517-48B8-98E7-8EE7B09B0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00" y="713232"/>
            <a:ext cx="5154168" cy="1197864"/>
          </a:xfrm>
        </p:spPr>
        <p:txBody>
          <a:bodyPr>
            <a:normAutofit/>
          </a:bodyPr>
          <a:lstStyle/>
          <a:p>
            <a:r>
              <a:rPr lang="nl-NL"/>
              <a:t>Vandaag!</a:t>
            </a:r>
            <a:endParaRPr lang="nl-NL" dirty="0"/>
          </a:p>
        </p:txBody>
      </p:sp>
      <p:pic>
        <p:nvPicPr>
          <p:cNvPr id="15" name="Picture 4" descr="Geel papieren vliegtuigje dat de tegenovergestelde richting opgaat als de vele grijze papieren vliegtuigjes">
            <a:extLst>
              <a:ext uri="{FF2B5EF4-FFF2-40B4-BE49-F238E27FC236}">
                <a16:creationId xmlns:a16="http://schemas.microsoft.com/office/drawing/2014/main" id="{FF519E1C-B5C8-4FCA-9A74-E3E6F6B5E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99" r="34216" b="-1"/>
          <a:stretch/>
        </p:blipFill>
        <p:spPr>
          <a:xfrm>
            <a:off x="20" y="10"/>
            <a:ext cx="5495089" cy="6857990"/>
          </a:xfrm>
          <a:prstGeom prst="rect">
            <a:avLst/>
          </a:prstGeom>
        </p:spPr>
      </p:pic>
      <p:sp>
        <p:nvSpPr>
          <p:cNvPr id="16" name="!!Line">
            <a:extLst>
              <a:ext uri="{FF2B5EF4-FFF2-40B4-BE49-F238E27FC236}">
                <a16:creationId xmlns:a16="http://schemas.microsoft.com/office/drawing/2014/main" id="{29A9EE12-EF77-4DB4-84E4-043DE723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3328" y="822960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C04F8CB5-37B2-4D01-8E5C-EB46A3703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00" y="2048256"/>
            <a:ext cx="5154168" cy="4123944"/>
          </a:xfrm>
        </p:spPr>
        <p:txBody>
          <a:bodyPr anchor="t">
            <a:normAutofit/>
          </a:bodyPr>
          <a:lstStyle/>
          <a:p>
            <a:r>
              <a:rPr lang="nl-NL" sz="2200"/>
              <a:t>Terugblikken</a:t>
            </a:r>
          </a:p>
          <a:p>
            <a:endParaRPr lang="nl-NL" sz="2200"/>
          </a:p>
          <a:p>
            <a:r>
              <a:rPr lang="nl-NL" sz="2200"/>
              <a:t>Kiezen voor pedagogisch werk</a:t>
            </a:r>
          </a:p>
          <a:p>
            <a:endParaRPr lang="nl-NL" sz="2200"/>
          </a:p>
          <a:p>
            <a:r>
              <a:rPr lang="nl-NL" sz="2200"/>
              <a:t>Werkvorm</a:t>
            </a:r>
          </a:p>
          <a:p>
            <a:endParaRPr lang="nl-NL" sz="2200"/>
          </a:p>
          <a:p>
            <a:r>
              <a:rPr lang="nl-NL" sz="2200"/>
              <a:t>Aan de slag met opdracht 3. </a:t>
            </a:r>
          </a:p>
        </p:txBody>
      </p:sp>
    </p:spTree>
    <p:extLst>
      <p:ext uri="{BB962C8B-B14F-4D97-AF65-F5344CB8AC3E}">
        <p14:creationId xmlns:p14="http://schemas.microsoft.com/office/powerpoint/2010/main" val="293081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A5CD5D-F1EB-454F-A2D4-551225B5B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098367-E501-4EFD-ABEB-78C9A2916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nl-NL" sz="2000" dirty="0"/>
              <a:t>Aan het einde van deze les kun je uitleggen over welke kennis en vaardigheden je als maatschappelijk </a:t>
            </a:r>
            <a:r>
              <a:rPr lang="nl-NL" sz="2000" dirty="0" err="1"/>
              <a:t>zorger</a:t>
            </a:r>
            <a:r>
              <a:rPr lang="nl-NL" sz="2000" dirty="0"/>
              <a:t> je moet beschikken.</a:t>
            </a:r>
          </a:p>
          <a:p>
            <a:endParaRPr lang="nl-NL" sz="2000" dirty="0"/>
          </a:p>
          <a:p>
            <a:r>
              <a:rPr lang="nl-NL" sz="2000" dirty="0"/>
              <a:t>Aan het einde van deze les kun je toelichten uit welke zes pijlers een goede beroepshouding van een maatschappelijk </a:t>
            </a:r>
            <a:r>
              <a:rPr lang="nl-NL" sz="2000" dirty="0" err="1"/>
              <a:t>zorger</a:t>
            </a:r>
            <a:r>
              <a:rPr lang="nl-NL" sz="2000" dirty="0"/>
              <a:t> bestaan.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E29DE7E-B296-4F5A-A2E0-F73619F63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671739"/>
            <a:ext cx="6019331" cy="35112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96324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14CD9-FDEE-4974-A583-74AA90926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nl-NL" sz="4100"/>
              <a:t>Terugblikken op de vorige les.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D6AA21-1F23-444D-8C62-45987E155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nl-NL" sz="2000"/>
              <a:t>Waar hebben we het vorige week over gehad?</a:t>
            </a:r>
          </a:p>
          <a:p>
            <a:endParaRPr lang="nl-NL" sz="2000"/>
          </a:p>
          <a:p>
            <a:r>
              <a:rPr lang="nl-NL" sz="2000"/>
              <a:t>Wat is je bijgebleven?</a:t>
            </a:r>
          </a:p>
          <a:p>
            <a:endParaRPr lang="nl-NL" sz="2000"/>
          </a:p>
          <a:p>
            <a:r>
              <a:rPr lang="nl-NL" sz="2000"/>
              <a:t>Wat hebben we gedaan?</a:t>
            </a:r>
          </a:p>
          <a:p>
            <a:endParaRPr lang="nl-NL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spiegel, autospiegel, object, reflectie&#10;&#10;Automatisch gegenereerde beschrijving">
            <a:extLst>
              <a:ext uri="{FF2B5EF4-FFF2-40B4-BE49-F238E27FC236}">
                <a16:creationId xmlns:a16="http://schemas.microsoft.com/office/drawing/2014/main" id="{53CD98ED-5ADF-4DB0-881B-58936882D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425949"/>
            <a:ext cx="6019331" cy="400285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495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C7D1CE-1186-4D0B-83AE-B068F1563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264" y="932688"/>
            <a:ext cx="4892040" cy="1773936"/>
          </a:xfrm>
        </p:spPr>
        <p:txBody>
          <a:bodyPr anchor="b">
            <a:normAutofit/>
          </a:bodyPr>
          <a:lstStyle/>
          <a:p>
            <a:r>
              <a:rPr lang="nl-NL" sz="4000" dirty="0"/>
              <a:t>Wat moet je leuk vinden?</a:t>
            </a:r>
          </a:p>
        </p:txBody>
      </p:sp>
      <p:pic>
        <p:nvPicPr>
          <p:cNvPr id="4" name="Afbeelding 3" descr="Afbeelding met tekst, keramiek, porselein, aardewerk&#10;&#10;Automatisch gegenereerde beschrijving">
            <a:extLst>
              <a:ext uri="{FF2B5EF4-FFF2-40B4-BE49-F238E27FC236}">
                <a16:creationId xmlns:a16="http://schemas.microsoft.com/office/drawing/2014/main" id="{CCA32A8D-3599-434A-86CE-FE90D53F0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18" y="914511"/>
            <a:ext cx="5025525" cy="503812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FD1E6A-690C-46A9-83B6-5FDB2AC9A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4264" y="2898648"/>
            <a:ext cx="4892040" cy="3209544"/>
          </a:xfrm>
        </p:spPr>
        <p:txBody>
          <a:bodyPr anchor="t">
            <a:normAutofit/>
          </a:bodyPr>
          <a:lstStyle/>
          <a:p>
            <a:r>
              <a:rPr lang="nl-NL" sz="2000" dirty="0"/>
              <a:t>Werken met mensen</a:t>
            </a:r>
          </a:p>
          <a:p>
            <a:endParaRPr lang="nl-NL" sz="2000" dirty="0"/>
          </a:p>
          <a:p>
            <a:r>
              <a:rPr lang="nl-NL" sz="2000" dirty="0"/>
              <a:t>Afwisseling </a:t>
            </a:r>
          </a:p>
          <a:p>
            <a:endParaRPr lang="nl-NL" sz="2000" dirty="0"/>
          </a:p>
          <a:p>
            <a:r>
              <a:rPr lang="nl-NL" sz="2000" dirty="0"/>
              <a:t>Uitdagingen</a:t>
            </a:r>
          </a:p>
          <a:p>
            <a:endParaRPr lang="nl-NL" sz="2000" dirty="0"/>
          </a:p>
          <a:p>
            <a:r>
              <a:rPr lang="nl-NL" sz="2000" dirty="0"/>
              <a:t>Veel mogelijkheden </a:t>
            </a:r>
          </a:p>
        </p:txBody>
      </p:sp>
    </p:spTree>
    <p:extLst>
      <p:ext uri="{BB962C8B-B14F-4D97-AF65-F5344CB8AC3E}">
        <p14:creationId xmlns:p14="http://schemas.microsoft.com/office/powerpoint/2010/main" val="1359913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651710-4AEF-4B9E-A9AF-3288553A0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264" y="932688"/>
            <a:ext cx="4892040" cy="1773936"/>
          </a:xfrm>
        </p:spPr>
        <p:txBody>
          <a:bodyPr anchor="b">
            <a:normAutofit/>
          </a:bodyPr>
          <a:lstStyle/>
          <a:p>
            <a:r>
              <a:rPr lang="nl-NL" sz="4000"/>
              <a:t>Wat moet je kunnen? </a:t>
            </a:r>
          </a:p>
        </p:txBody>
      </p:sp>
      <p:pic>
        <p:nvPicPr>
          <p:cNvPr id="1026" name="Picture 2" descr="edu-motion - Kennis, vaardigheden … of beiden.">
            <a:extLst>
              <a:ext uri="{FF2B5EF4-FFF2-40B4-BE49-F238E27FC236}">
                <a16:creationId xmlns:a16="http://schemas.microsoft.com/office/drawing/2014/main" id="{228637E0-3E1E-4EE0-9AE0-75D32182B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018" y="1542718"/>
            <a:ext cx="5025525" cy="378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48E6FD-E3FC-40C3-80A4-A0E2EA7D8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4264" y="2898648"/>
            <a:ext cx="4892040" cy="3209544"/>
          </a:xfrm>
        </p:spPr>
        <p:txBody>
          <a:bodyPr anchor="t">
            <a:normAutofit/>
          </a:bodyPr>
          <a:lstStyle/>
          <a:p>
            <a:r>
              <a:rPr lang="nl-NL" sz="2000" dirty="0"/>
              <a:t>Kennis en vaardigheden</a:t>
            </a:r>
          </a:p>
          <a:p>
            <a:r>
              <a:rPr lang="nl-NL" sz="2000" dirty="0"/>
              <a:t>Beroepshouding</a:t>
            </a:r>
          </a:p>
          <a:p>
            <a:pPr lvl="1"/>
            <a:r>
              <a:rPr lang="nl-NL" sz="2000" dirty="0"/>
              <a:t>Betrokkenheid</a:t>
            </a:r>
          </a:p>
          <a:p>
            <a:pPr lvl="1"/>
            <a:r>
              <a:rPr lang="nl-NL" sz="2000" dirty="0"/>
              <a:t>Empathie</a:t>
            </a:r>
          </a:p>
          <a:p>
            <a:pPr lvl="1"/>
            <a:r>
              <a:rPr lang="nl-NL" sz="2000" dirty="0"/>
              <a:t>Assertiviteit</a:t>
            </a:r>
          </a:p>
          <a:p>
            <a:pPr lvl="1"/>
            <a:r>
              <a:rPr lang="nl-NL" sz="2000" dirty="0"/>
              <a:t>Representativiteit </a:t>
            </a:r>
          </a:p>
          <a:p>
            <a:pPr lvl="1"/>
            <a:r>
              <a:rPr lang="nl-NL" sz="2000" dirty="0"/>
              <a:t>Integriteit</a:t>
            </a:r>
          </a:p>
          <a:p>
            <a:pPr lvl="1"/>
            <a:r>
              <a:rPr lang="nl-NL" sz="2000" dirty="0"/>
              <a:t>Reflectief vermogen</a:t>
            </a:r>
          </a:p>
        </p:txBody>
      </p:sp>
    </p:spTree>
    <p:extLst>
      <p:ext uri="{BB962C8B-B14F-4D97-AF65-F5344CB8AC3E}">
        <p14:creationId xmlns:p14="http://schemas.microsoft.com/office/powerpoint/2010/main" val="1116585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C8381-C068-445A-8401-70B729180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Werkvorm: Ik heb je dagboek gelezen.</a:t>
            </a:r>
            <a:br>
              <a:rPr lang="nl-NL" dirty="0"/>
            </a:br>
            <a:r>
              <a:rPr lang="nl-NL" dirty="0"/>
              <a:t>Doel: omgaan met verschillende emoties. (empathisch vermogen.)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C79D47-7B1D-492A-88E3-F3C9DA12A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ene helft van de groep krijgt van mij een kaartje met daarop een emotie en gaat naar de gang. </a:t>
            </a:r>
          </a:p>
          <a:p>
            <a:r>
              <a:rPr lang="nl-NL" dirty="0"/>
              <a:t>De andere helft van de groep blijft in de klas en gaan om en om voor in de klas staan. </a:t>
            </a:r>
          </a:p>
          <a:p>
            <a:r>
              <a:rPr lang="nl-NL" dirty="0"/>
              <a:t>Iemand gaat voor de klas staan en laat de ander binnen. De persoon die voor de klas staat zegt tegen de ander: ik heb je dagboek gelezen. Hier wordt op een bepaalde emotie op gereageerd. </a:t>
            </a:r>
          </a:p>
          <a:p>
            <a:r>
              <a:rPr lang="nl-NL" dirty="0"/>
              <a:t>Probeer de ander op een goede manier zo rustig mogelijk te krijgen en het op te lossen. </a:t>
            </a:r>
          </a:p>
        </p:txBody>
      </p:sp>
    </p:spTree>
    <p:extLst>
      <p:ext uri="{BB962C8B-B14F-4D97-AF65-F5344CB8AC3E}">
        <p14:creationId xmlns:p14="http://schemas.microsoft.com/office/powerpoint/2010/main" val="253867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AEDF25-680E-4DE0-8B87-031770F27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Eindopdracht 3 sollicitatiebrief &amp; CV.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6B998D-5A7C-4501-B179-144638EE3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Je gaat een vacature of stageplek op zoeken waar jij wel zou willen solliciteren. </a:t>
            </a:r>
          </a:p>
          <a:p>
            <a:pPr lvl="1"/>
            <a:r>
              <a:rPr lang="nl-NL" dirty="0"/>
              <a:t>Beschrijf allereerst wie je bent en wat je studeert. </a:t>
            </a:r>
          </a:p>
          <a:p>
            <a:pPr lvl="1"/>
            <a:r>
              <a:rPr lang="nl-NL" dirty="0"/>
              <a:t>Daarna beschrijf je je motivatie waarom je hier wilt stagelopen/werken. </a:t>
            </a:r>
          </a:p>
          <a:p>
            <a:pPr lvl="1"/>
            <a:r>
              <a:rPr lang="nl-NL" dirty="0"/>
              <a:t>Verder beschrijf je over welke kennis en vaardigheden je beschikt als </a:t>
            </a:r>
            <a:r>
              <a:rPr lang="nl-NL" dirty="0" err="1"/>
              <a:t>PMK’er</a:t>
            </a:r>
            <a:r>
              <a:rPr lang="nl-NL" dirty="0"/>
              <a:t>/</a:t>
            </a:r>
            <a:r>
              <a:rPr lang="nl-NL" dirty="0" err="1"/>
              <a:t>GPM’er</a:t>
            </a:r>
            <a:r>
              <a:rPr lang="nl-NL" dirty="0"/>
              <a:t>/</a:t>
            </a:r>
            <a:r>
              <a:rPr lang="nl-NL" dirty="0" err="1"/>
              <a:t>OA’er</a:t>
            </a:r>
            <a:r>
              <a:rPr lang="nl-NL" dirty="0"/>
              <a:t>. Gebruik hierbij je boek. </a:t>
            </a:r>
          </a:p>
          <a:p>
            <a:pPr lvl="1"/>
            <a:endParaRPr lang="nl-NL" dirty="0"/>
          </a:p>
          <a:p>
            <a:r>
              <a:rPr lang="nl-NL" dirty="0"/>
              <a:t>Nadat je de brieft hebt geschreven ga je een curriculum vitae (cv) opstellen.</a:t>
            </a:r>
          </a:p>
          <a:p>
            <a:pPr lvl="1"/>
            <a:r>
              <a:rPr lang="nl-NL" dirty="0"/>
              <a:t>Beschrijf hierin wie je bent en waar je woont.</a:t>
            </a:r>
          </a:p>
          <a:p>
            <a:pPr lvl="1"/>
            <a:r>
              <a:rPr lang="nl-NL" dirty="0"/>
              <a:t>Benoem je werkervaring/stages</a:t>
            </a:r>
          </a:p>
          <a:p>
            <a:pPr lvl="1"/>
            <a:r>
              <a:rPr lang="nl-NL" dirty="0"/>
              <a:t>Benoem je studies</a:t>
            </a:r>
          </a:p>
          <a:p>
            <a:pPr lvl="1"/>
            <a:r>
              <a:rPr lang="nl-NL" dirty="0"/>
              <a:t>Plaats hierbij ook een foto van jezelf waarbij je een goede indruk achterlaat!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812115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399</Words>
  <Application>Microsoft Office PowerPoint</Application>
  <PresentationFormat>Breedbeeld</PresentationFormat>
  <Paragraphs>74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Tw Cen MT</vt:lpstr>
      <vt:lpstr>Kantoorthema</vt:lpstr>
      <vt:lpstr>Module IK: Doelgroepen</vt:lpstr>
      <vt:lpstr>Planning van de periode </vt:lpstr>
      <vt:lpstr>Vandaag!</vt:lpstr>
      <vt:lpstr>Leerdoelen</vt:lpstr>
      <vt:lpstr>Terugblikken op de vorige les.</vt:lpstr>
      <vt:lpstr>Wat moet je leuk vinden?</vt:lpstr>
      <vt:lpstr>Wat moet je kunnen? </vt:lpstr>
      <vt:lpstr>Werkvorm: Ik heb je dagboek gelezen. Doel: omgaan met verschillende emoties. (empathisch vermogen.) </vt:lpstr>
      <vt:lpstr>Eindopdracht 3 sollicitatiebrief &amp; CV.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IK: Doelgroepen</dc:title>
  <dc:creator>Jason Arends</dc:creator>
  <cp:lastModifiedBy>Jason Arends</cp:lastModifiedBy>
  <cp:revision>1</cp:revision>
  <dcterms:created xsi:type="dcterms:W3CDTF">2021-09-03T19:48:22Z</dcterms:created>
  <dcterms:modified xsi:type="dcterms:W3CDTF">2021-09-05T14:07:03Z</dcterms:modified>
</cp:coreProperties>
</file>